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5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69" r:id="rId20"/>
    <p:sldId id="336" r:id="rId21"/>
    <p:sldId id="337" r:id="rId22"/>
    <p:sldId id="258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DB3"/>
    <a:srgbClr val="540000"/>
    <a:srgbClr val="2E0000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3" autoAdjust="0"/>
    <p:restoredTop sz="98221" autoAdjust="0"/>
  </p:normalViewPr>
  <p:slideViewPr>
    <p:cSldViewPr snapToGrid="0">
      <p:cViewPr varScale="1">
        <p:scale>
          <a:sx n="116" d="100"/>
          <a:sy n="116" d="100"/>
        </p:scale>
        <p:origin x="133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45ECAD-3394-4C20-BBBF-4A6BA3A84CF4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EFB9B00-F637-4009-ABE7-B858A37468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011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A3B93-A1CF-411F-AB99-F0841B802A84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9061F4-FA6C-4C5C-9A5A-AFFE6E95DA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9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31F77-B534-4827-A462-628B45955B0B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B1408-0E78-484E-BA2B-B7AF9ECCF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22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1ABA4-24D3-47C1-A7C6-4D5C0407477D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D8C3A-A00C-4E1F-8C2B-34D861FFF2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91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69" y="0"/>
            <a:ext cx="8775510" cy="8598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346200"/>
            <a:ext cx="8775510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5E560-BDE2-4F74-B310-2E3BC57F5990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A4010-35C3-48DB-A282-899B6B79F1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79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50EA5-1C92-4348-8798-3CC0E2AAC170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DEFAD-FB41-4702-8EBC-6B27AE47BE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23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CE83-7F60-4049-A7EC-CC80CDF7B7D6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B016E-4A5B-4F31-A0CA-B0E1825C8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128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8A299-BCDA-42D9-8079-D64A85ECF777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73065-95F7-4CBD-AFBA-9D4043C061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844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ACBB5-2805-4FEA-852B-D3B215C65A8C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339A8-01C7-4234-B369-CFC0BE8A68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36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50C9B-8665-45B4-8F7D-14782F6D14F2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3E6DD-FCAE-4258-AF49-A52EC9786C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64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D9D5-F88A-43A4-8CDD-65A5EAA3D357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686D0-E61A-4D81-978D-7D5780E724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3EC1C-83F2-4882-B763-406D55E688A3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60177-EB54-461E-95A5-9D12AB5B07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29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0125" y="0"/>
            <a:ext cx="8830102" cy="87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0125" y="1346200"/>
            <a:ext cx="8830102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864D06F-482C-42CE-BC09-D002E08920ED}" type="datetimeFigureOut">
              <a:rPr lang="en-US"/>
              <a:pPr>
                <a:defRPr/>
              </a:pPr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49" y="6356350"/>
            <a:ext cx="252227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1A601C9C-012A-4C30-9B73-46513D720D2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7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en-US/Engine/Animation/Skeleton/index.html" TargetMode="External"/><Relationship Id="rId7" Type="http://schemas.openxmlformats.org/officeDocument/2006/relationships/hyperlink" Target="https://www.mixamo.com/#/" TargetMode="External"/><Relationship Id="rId2" Type="http://schemas.openxmlformats.org/officeDocument/2006/relationships/hyperlink" Target="https://docs.unrealengine.com/en-US/Engine/Animation/AnimationRetargeting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KdkDqk_YBS4&amp;list=PLL0cLF8gjBpoTwM62rvhgmsk_Xp1_G1Vn&amp;index=6&amp;t=8s" TargetMode="External"/><Relationship Id="rId5" Type="http://schemas.openxmlformats.org/officeDocument/2006/relationships/hyperlink" Target="https://docs.unrealengine.com/en-US/Engine/Animation/RetargetingDifferentSkeletons/index.html" TargetMode="External"/><Relationship Id="rId4" Type="http://schemas.openxmlformats.org/officeDocument/2006/relationships/hyperlink" Target="https://docs.unrealengine.com/en-US/BlueprintAPI/Physics/SetSimulatePhysics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5398" y="1407049"/>
            <a:ext cx="7373203" cy="54462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TIẾN ĐỘ ĐATN LẦN 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964" y="5015166"/>
            <a:ext cx="6770254" cy="1034616"/>
          </a:xfrm>
        </p:spPr>
        <p:txBody>
          <a:bodyPr rtlCol="0">
            <a:normAutofit lnSpcReduction="10000"/>
          </a:bodyPr>
          <a:lstStyle/>
          <a:p>
            <a:pPr algn="l"/>
            <a:r>
              <a:rPr lang="es-ES_tradnl" sz="1800" b="1" dirty="0">
                <a:latin typeface="Calibri (Body)"/>
              </a:rPr>
              <a:t>   </a:t>
            </a:r>
            <a:r>
              <a:rPr lang="vi-VN" sz="1800" b="1" dirty="0">
                <a:latin typeface="Calibri (Body)"/>
              </a:rPr>
              <a:t>GIÁO VIÊN HƯỚNG DẪN</a:t>
            </a:r>
            <a:r>
              <a:rPr lang="es-ES_tradnl" sz="1800" b="1" dirty="0">
                <a:latin typeface="Calibri (Body)"/>
              </a:rPr>
              <a:t>: 	PGS.HUỲNH QUYẾT THẮNG</a:t>
            </a:r>
          </a:p>
          <a:p>
            <a:pPr algn="l"/>
            <a:r>
              <a:rPr lang="es-ES_tradnl" sz="1800" b="1" dirty="0">
                <a:latin typeface="Calibri (Body)"/>
              </a:rPr>
              <a:t>     </a:t>
            </a:r>
            <a:r>
              <a:rPr lang="vi-VN" sz="1800" b="1" dirty="0">
                <a:latin typeface="Calibri (Body)"/>
              </a:rPr>
              <a:t>                      </a:t>
            </a:r>
            <a:r>
              <a:rPr lang="es-ES_tradnl" sz="1800" b="1" dirty="0">
                <a:latin typeface="Calibri (Body)"/>
              </a:rPr>
              <a:t> </a:t>
            </a:r>
            <a:r>
              <a:rPr lang="vi-VN" sz="1800" b="1" dirty="0">
                <a:latin typeface="Calibri (Body)"/>
              </a:rPr>
              <a:t>SINH VIÊN</a:t>
            </a:r>
            <a:r>
              <a:rPr lang="es-ES_tradnl" sz="1800" b="1" dirty="0">
                <a:latin typeface="Calibri (Body)"/>
              </a:rPr>
              <a:t>: 	</a:t>
            </a:r>
            <a:r>
              <a:rPr lang="en-US" sz="1800" b="1" dirty="0" smtClean="0">
                <a:latin typeface="Calibri (Body)"/>
              </a:rPr>
              <a:t>VƯƠNG VĂN HUY</a:t>
            </a:r>
            <a:endParaRPr lang="es-ES_tradnl" sz="1800" b="1" dirty="0">
              <a:latin typeface="Calibri (Body)"/>
            </a:endParaRPr>
          </a:p>
          <a:p>
            <a:pPr algn="l"/>
            <a:r>
              <a:rPr lang="es-ES_tradnl" sz="1800" b="1" dirty="0">
                <a:latin typeface="Calibri (Body)"/>
              </a:rPr>
              <a:t>   	 </a:t>
            </a:r>
            <a:r>
              <a:rPr lang="vi-VN" sz="1800" b="1" dirty="0">
                <a:latin typeface="Calibri (Body)"/>
              </a:rPr>
              <a:t>                       MSSV</a:t>
            </a:r>
            <a:r>
              <a:rPr lang="es-ES_tradnl" sz="1800" dirty="0">
                <a:latin typeface="Calibri (Body)"/>
              </a:rPr>
              <a:t>: 	</a:t>
            </a:r>
            <a:r>
              <a:rPr lang="en-US" sz="1800" dirty="0" smtClean="0">
                <a:latin typeface="Calibri (Body)"/>
              </a:rPr>
              <a:t>20121812</a:t>
            </a:r>
            <a:endParaRPr lang="es-ES_tradnl" sz="1800" dirty="0">
              <a:latin typeface="Calibri (Body)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40145" y="2101706"/>
            <a:ext cx="8811491" cy="17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9pPr>
          </a:lstStyle>
          <a:p>
            <a:pPr>
              <a:defRPr/>
            </a:pPr>
            <a:r>
              <a:rPr lang="en-US" sz="1600" u="sng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 ĐỀ TÀI</a:t>
            </a:r>
            <a:endParaRPr lang="en-US" sz="20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defRPr/>
            </a:pPr>
            <a:endParaRPr lang="en-US" sz="10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sz="2350" dirty="0" smtClean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 CỨU VÀ XÂY DỰNG GAME TRÊN ANDROID SỬ DỤNG NỀN TẢNG UNREAL ENGINE 4</a:t>
            </a:r>
            <a:endParaRPr lang="en-US" sz="2350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1143000" y="6349856"/>
            <a:ext cx="6858000" cy="5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 Nội,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9/2019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186873" y="4304071"/>
            <a:ext cx="6770254" cy="41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1" dirty="0"/>
              <a:t>CHUYÊN NGÀNH: CÔNG NGHỆ THÔNG TIN</a:t>
            </a:r>
            <a:endParaRPr lang="en-US" sz="1800" dirty="0"/>
          </a:p>
        </p:txBody>
      </p:sp>
      <p:pic>
        <p:nvPicPr>
          <p:cNvPr id="1026" name="Picture 2" descr="https://soict.hust.edu.vn/images/SoICT_%20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662" y="249382"/>
            <a:ext cx="458621" cy="7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5818909" y="471058"/>
            <a:ext cx="2522753" cy="49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rgbClr val="0070C0"/>
                </a:solidFill>
              </a:rPr>
              <a:t>VIỆN CÔNG NGHỆ THÔNG TIN VÀ TRUYỀN THÔNG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Unreal Engine 4.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 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3D </a:t>
            </a:r>
            <a:r>
              <a:rPr lang="en-US" dirty="0" err="1"/>
              <a:t>trong</a:t>
            </a:r>
            <a:r>
              <a:rPr lang="en-US" dirty="0"/>
              <a:t> game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(</a:t>
            </a:r>
            <a:r>
              <a:rPr lang="en-US" dirty="0" err="1"/>
              <a:t>chạy</a:t>
            </a:r>
            <a:r>
              <a:rPr lang="en-US" dirty="0"/>
              <a:t>, </a:t>
            </a:r>
            <a:r>
              <a:rPr lang="en-US" dirty="0" err="1"/>
              <a:t>nhảy</a:t>
            </a:r>
            <a:r>
              <a:rPr lang="en-US" dirty="0"/>
              <a:t>, </a:t>
            </a:r>
            <a:r>
              <a:rPr lang="en-US" dirty="0" err="1"/>
              <a:t>trượt</a:t>
            </a:r>
            <a:r>
              <a:rPr lang="en-US" dirty="0"/>
              <a:t>, </a:t>
            </a:r>
            <a:r>
              <a:rPr lang="en-US" dirty="0" err="1"/>
              <a:t>bò</a:t>
            </a:r>
            <a:r>
              <a:rPr lang="en-US" dirty="0"/>
              <a:t>,…)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animation.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,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,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cử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 smtClean="0"/>
              <a:t>.</a:t>
            </a:r>
          </a:p>
          <a:p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Unreal Engine 4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 :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1 root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pelvis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nhánh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spine, clavicle, thigh…</a:t>
            </a:r>
          </a:p>
          <a:p>
            <a:pPr lvl="1"/>
            <a:r>
              <a:rPr lang="vi-VN" dirty="0"/>
              <a:t>Xương bàn tay là dạng 5-fingers với 3 đốt cho mỗi ngón tay, xương bàn chân không chia nhỏ ra thành các ngón.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731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Unreal Engine 4.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01" y="1560310"/>
            <a:ext cx="5498141" cy="46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Unreal Engine 4.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Mỗi</a:t>
            </a:r>
            <a:r>
              <a:rPr lang="en-US" dirty="0"/>
              <a:t> animation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ta import 1 animation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A sang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B </a:t>
            </a:r>
            <a:r>
              <a:rPr lang="en-US" dirty="0" err="1"/>
              <a:t>khác</a:t>
            </a:r>
            <a:r>
              <a:rPr lang="en-US" dirty="0"/>
              <a:t> A, </a:t>
            </a:r>
            <a:r>
              <a:rPr lang="en-US" dirty="0" err="1"/>
              <a:t>việc</a:t>
            </a:r>
            <a:r>
              <a:rPr lang="en-US" dirty="0"/>
              <a:t> import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animation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.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A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1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VI.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animation </a:t>
            </a:r>
            <a:r>
              <a:rPr lang="en-US" dirty="0" err="1" smtClean="0"/>
              <a:t>trượt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animation.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10" y="1960297"/>
            <a:ext cx="7974227" cy="402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VI.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animation </a:t>
            </a:r>
            <a:r>
              <a:rPr lang="en-US" dirty="0" err="1" smtClean="0"/>
              <a:t>trượt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2"/>
            </a:pP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animation.</a:t>
            </a:r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node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node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/>
              <a:t>U</a:t>
            </a:r>
            <a:r>
              <a:rPr lang="en-US" dirty="0" smtClean="0"/>
              <a:t>nreal </a:t>
            </a:r>
            <a:r>
              <a:rPr lang="en-US" dirty="0"/>
              <a:t>E</a:t>
            </a:r>
            <a:r>
              <a:rPr lang="en-US" dirty="0" smtClean="0"/>
              <a:t>ngine 4.</a:t>
            </a:r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thừa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04" y="3264013"/>
            <a:ext cx="2857143" cy="2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VI.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animation </a:t>
            </a:r>
            <a:r>
              <a:rPr lang="en-US" dirty="0" err="1" smtClean="0"/>
              <a:t>trượt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Add State Machine.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57" y="2271297"/>
            <a:ext cx="7614425" cy="331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VII.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6" y="2031064"/>
            <a:ext cx="7554097" cy="38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VII.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.(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animation)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58" y="1914312"/>
            <a:ext cx="7150443" cy="46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4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VII.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mặc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2" y="2257167"/>
            <a:ext cx="2786652" cy="3775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44" y="2304195"/>
            <a:ext cx="2428165" cy="372896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63546" y="3772930"/>
            <a:ext cx="1227438" cy="47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8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docs.unrealengine.com/en-US/Engine/Animation/AnimationRetargeting/index.html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docs.unrealengine.com/en-US/Engine/Animation/Skeleton/index.html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docs.unrealengine.com/en-US/BlueprintAPI/Physics/SetSimulatePhysics/index.html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https://docs.unrealengine.com/en-US/Engine/Animation/RetargetingDifferentSkeletons/index.html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https://www.youtube.com/watch?v=KdkDqk_YBS4&amp;list=PLL0cLF8gjBpoTwM62rvhgmsk_Xp1_G1Vn&amp;index=6&amp;t=8s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https://www.mixamo.com/#/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5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CÔNG VIỆC ĐÃ THỰC HIỆN TRONG TUẦN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chết</a:t>
            </a:r>
            <a:r>
              <a:rPr lang="en-US" dirty="0"/>
              <a:t>.</a:t>
            </a:r>
          </a:p>
          <a:p>
            <a:pPr marL="514350" indent="-514350">
              <a:buAutoNum type="romanUcPeriod"/>
            </a:pP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  <a:p>
            <a:pPr marL="514350" indent="-514350">
              <a:buAutoNum type="romanUcPeriod"/>
            </a:pP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marL="514350" indent="-514350">
              <a:buAutoNum type="romanUcPeriod"/>
            </a:pP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MainMenu</a:t>
            </a:r>
            <a:r>
              <a:rPr lang="en-US" dirty="0"/>
              <a:t>.</a:t>
            </a:r>
          </a:p>
          <a:p>
            <a:pPr marL="514350" indent="-514350">
              <a:buAutoNum type="romanUcPeriod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xương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smtClean="0"/>
              <a:t>Unreal Engine 4.</a:t>
            </a:r>
            <a:endParaRPr lang="en-US" dirty="0"/>
          </a:p>
          <a:p>
            <a:pPr marL="514350" indent="-514350">
              <a:buAutoNum type="romanUcPeriod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V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Animation </a:t>
            </a:r>
            <a:r>
              <a:rPr lang="en-US" dirty="0" err="1"/>
              <a:t>trượt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endParaRPr lang="en-US" dirty="0"/>
          </a:p>
          <a:p>
            <a:pPr marL="514350" indent="-514350">
              <a:buAutoNum type="romanUcPeriod"/>
            </a:pP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UE4 sang character </a:t>
            </a:r>
            <a:r>
              <a:rPr lang="en-US" dirty="0" err="1"/>
              <a:t>Mixamo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0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302094-42F7-478D-A42D-A4347E73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CÔNG VIỆC DỰ KIẾN TUẦN TIẾP THEO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A7D906-CEFF-4F35-95F3-713553BDF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.</a:t>
            </a:r>
          </a:p>
          <a:p>
            <a:pPr marL="514350" indent="-514350">
              <a:buAutoNum type="romanUcPeriod"/>
            </a:pPr>
            <a:r>
              <a:rPr lang="en-US" dirty="0" smtClean="0"/>
              <a:t>Fix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bug,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,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dung </a:t>
            </a:r>
            <a:r>
              <a:rPr lang="en-US" dirty="0" err="1" smtClean="0"/>
              <a:t>lượng</a:t>
            </a:r>
            <a:r>
              <a:rPr lang="en-US" dirty="0" smtClean="0"/>
              <a:t> game.</a:t>
            </a:r>
          </a:p>
        </p:txBody>
      </p:sp>
    </p:spTree>
    <p:extLst>
      <p:ext uri="{BB962C8B-B14F-4D97-AF65-F5344CB8AC3E}">
        <p14:creationId xmlns:p14="http://schemas.microsoft.com/office/powerpoint/2010/main" val="42223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08B4E0-BAAE-425C-ADE3-98971D0A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KHÓ KHĂN – KIẾN NGHỊ - ĐỀ XUẤT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FF02F3-E7DF-4F5F-92D5-8A46866F0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 txBox="1">
            <a:spLocks noChangeArrowheads="1"/>
          </p:cNvSpPr>
          <p:nvPr/>
        </p:nvSpPr>
        <p:spPr bwMode="auto">
          <a:xfrm>
            <a:off x="1143000" y="1538288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3600" b="1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6867" name="Rectangle 5"/>
          <p:cNvSpPr txBox="1">
            <a:spLocks noChangeArrowheads="1"/>
          </p:cNvSpPr>
          <p:nvPr/>
        </p:nvSpPr>
        <p:spPr bwMode="auto">
          <a:xfrm>
            <a:off x="1757219" y="2226397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vi-VN" altLang="en-US" sz="3000" i="1" dirty="0">
                <a:solidFill>
                  <a:srgbClr val="CC6600"/>
                </a:solidFill>
                <a:latin typeface="Calibri (Body)"/>
                <a:cs typeface="Times New Roman" panose="02020603050405020304" pitchFamily="18" charset="0"/>
              </a:rPr>
              <a:t>Em xin chân thành cảm Thầy cô và các bạn đã lắng nghe</a:t>
            </a:r>
            <a:endParaRPr lang="en-US" altLang="en-US" sz="3000" i="1" dirty="0">
              <a:solidFill>
                <a:srgbClr val="CC6600"/>
              </a:solidFill>
              <a:latin typeface="Calibri (Body)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endParaRPr lang="vi-VN" altLang="en-US" sz="5400" b="1" i="1" dirty="0">
              <a:solidFill>
                <a:srgbClr val="CC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5400" b="1" i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pic>
        <p:nvPicPr>
          <p:cNvPr id="4" name="Picture 2" descr="Kết quả hình ảnh cho win-win sit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63" y="5497175"/>
            <a:ext cx="2041237" cy="136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chết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1069" y="1288535"/>
            <a:ext cx="8775510" cy="49022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Simulate physics: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phỏng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chạm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dừng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phỏng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1 </a:t>
            </a:r>
            <a:r>
              <a:rPr lang="en-US" dirty="0" err="1" smtClean="0"/>
              <a:t>khung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phỏng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rời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8" y="2976746"/>
            <a:ext cx="2760105" cy="321398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08173" y="4064756"/>
            <a:ext cx="1515762" cy="527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545" y="3381350"/>
            <a:ext cx="3471905" cy="17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Bổ</a:t>
            </a:r>
            <a:r>
              <a:rPr lang="en-US" dirty="0" smtClean="0"/>
              <a:t> sung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1069" y="1288535"/>
            <a:ext cx="8775510" cy="49022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Nam </a:t>
            </a:r>
            <a:r>
              <a:rPr lang="en-US" dirty="0" err="1" smtClean="0"/>
              <a:t>châm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- Logic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châm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sang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Active </a:t>
            </a:r>
            <a:r>
              <a:rPr lang="en-US" dirty="0" err="1" smtClean="0"/>
              <a:t>trong</a:t>
            </a:r>
            <a:r>
              <a:rPr lang="en-US" dirty="0" smtClean="0"/>
              <a:t> 10s.</a:t>
            </a:r>
          </a:p>
          <a:p>
            <a:pPr marL="0" indent="0">
              <a:buNone/>
            </a:pPr>
            <a:r>
              <a:rPr lang="en-US" dirty="0" err="1"/>
              <a:t>k</a:t>
            </a:r>
            <a:r>
              <a:rPr lang="en-US" dirty="0" err="1" smtClean="0"/>
              <a:t>hi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, coin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h</a:t>
            </a:r>
            <a:r>
              <a:rPr lang="en-US" dirty="0" err="1" smtClean="0"/>
              <a:t>út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phía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 coin -&gt;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CurrentPoint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Sau 10s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Deactive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hút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coin</a:t>
            </a:r>
          </a:p>
          <a:p>
            <a:pPr marL="0" indent="0">
              <a:buNone/>
            </a:pPr>
            <a:r>
              <a:rPr lang="en-US" dirty="0" smtClean="0"/>
              <a:t>Nam </a:t>
            </a:r>
            <a:r>
              <a:rPr lang="en-US" dirty="0" err="1" smtClean="0"/>
              <a:t>châm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xóa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Giày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Logic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giày</a:t>
            </a:r>
            <a:r>
              <a:rPr lang="en-US" dirty="0" smtClean="0"/>
              <a:t>,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10s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Nhảy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vượt</a:t>
            </a:r>
            <a:r>
              <a:rPr lang="en-US" dirty="0" smtClean="0"/>
              <a:t> qua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.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Barrie. Sau 10s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800" y="1762897"/>
            <a:ext cx="1419497" cy="1556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729" y="4975653"/>
            <a:ext cx="1550568" cy="10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Bổ</a:t>
            </a:r>
            <a:r>
              <a:rPr lang="en-US" dirty="0" smtClean="0"/>
              <a:t> sung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1069" y="1288535"/>
            <a:ext cx="8775510" cy="4902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Barrie.</a:t>
            </a:r>
          </a:p>
          <a:p>
            <a:pPr>
              <a:buFontTx/>
              <a:buChar char="-"/>
            </a:pPr>
            <a:r>
              <a:rPr lang="en-US" dirty="0" smtClean="0"/>
              <a:t>Logic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chạm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Game Over.</a:t>
            </a:r>
          </a:p>
          <a:p>
            <a:pPr>
              <a:buFontTx/>
              <a:buChar char="-"/>
            </a:pP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buộc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trượt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nhảy</a:t>
            </a:r>
            <a:r>
              <a:rPr lang="en-US" dirty="0" smtClean="0"/>
              <a:t>(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giày</a:t>
            </a:r>
            <a:r>
              <a:rPr lang="en-US" dirty="0" smtClean="0"/>
              <a:t>)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vượt</a:t>
            </a:r>
            <a:r>
              <a:rPr lang="en-US" dirty="0" smtClean="0"/>
              <a:t> qua.</a:t>
            </a:r>
          </a:p>
          <a:p>
            <a:pPr>
              <a:buFontTx/>
              <a:buChar char="-"/>
            </a:pPr>
            <a:r>
              <a:rPr lang="en-US" dirty="0" smtClean="0"/>
              <a:t>Barrie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vượt</a:t>
            </a:r>
            <a:r>
              <a:rPr lang="en-US" dirty="0" smtClean="0"/>
              <a:t> qua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err="1"/>
              <a:t>k</a:t>
            </a:r>
            <a:r>
              <a:rPr lang="en-US" dirty="0" err="1" smtClean="0"/>
              <a:t>hông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chạm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773" y="1539635"/>
            <a:ext cx="2828571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(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1069" y="1288535"/>
            <a:ext cx="8775510" cy="4902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err="1" smtClean="0"/>
              <a:t>Sinh</a:t>
            </a:r>
            <a:r>
              <a:rPr lang="en-US" dirty="0" smtClean="0"/>
              <a:t> random 1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ngẫu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0 -&gt; 1:</a:t>
            </a:r>
          </a:p>
          <a:p>
            <a:pPr marL="0" indent="0">
              <a:buNone/>
            </a:pPr>
            <a:r>
              <a:rPr lang="en-US" dirty="0" smtClean="0"/>
              <a:t>+ 0.00 -&gt; 0.12: Pipe</a:t>
            </a:r>
          </a:p>
          <a:p>
            <a:pPr marL="0" indent="0">
              <a:buNone/>
            </a:pPr>
            <a:r>
              <a:rPr lang="en-US" dirty="0" smtClean="0"/>
              <a:t>+ 0.12 -&gt; 0.25: Barrier</a:t>
            </a:r>
          </a:p>
          <a:p>
            <a:pPr marL="0" indent="0">
              <a:buNone/>
            </a:pPr>
            <a:r>
              <a:rPr lang="en-US" dirty="0" smtClean="0"/>
              <a:t>+ 0.25 -&gt; 0.35: Box</a:t>
            </a:r>
          </a:p>
          <a:p>
            <a:pPr marL="0" indent="0">
              <a:buNone/>
            </a:pPr>
            <a:r>
              <a:rPr lang="en-US" dirty="0" smtClean="0"/>
              <a:t>+ 0.35 -&gt; 0.85: Coin</a:t>
            </a:r>
          </a:p>
          <a:p>
            <a:pPr marL="0" indent="0">
              <a:buNone/>
            </a:pPr>
            <a:r>
              <a:rPr lang="en-US" dirty="0" smtClean="0"/>
              <a:t>+ 0.85 -&gt; 0.93: Magnet</a:t>
            </a:r>
          </a:p>
          <a:p>
            <a:pPr marL="0" indent="0">
              <a:buNone/>
            </a:pPr>
            <a:r>
              <a:rPr lang="en-US" dirty="0" smtClean="0"/>
              <a:t>+ 0.93 -&gt; 1: Boots</a:t>
            </a:r>
          </a:p>
          <a:p>
            <a:pPr marL="0" indent="0">
              <a:buNone/>
            </a:pPr>
            <a:r>
              <a:rPr lang="en-US" dirty="0" smtClean="0"/>
              <a:t>+ Other: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MainMenu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Start button: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High Score button: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Instruction button: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Exit button: </a:t>
            </a:r>
            <a:r>
              <a:rPr lang="en-US" dirty="0" err="1" smtClean="0"/>
              <a:t>Thoát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08" y="1647567"/>
            <a:ext cx="2526971" cy="450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4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MainMenu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High Score: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06" y="2063966"/>
            <a:ext cx="1942857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MainMenu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Instruction: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676" y="1787797"/>
            <a:ext cx="2514158" cy="44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0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3049</TotalTime>
  <Words>850</Words>
  <Application>Microsoft Office PowerPoint</Application>
  <PresentationFormat>On-screen Show (4:3)</PresentationFormat>
  <Paragraphs>97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(Body)</vt:lpstr>
      <vt:lpstr>Calibri Light</vt:lpstr>
      <vt:lpstr>Tahoma</vt:lpstr>
      <vt:lpstr>Times New Roman</vt:lpstr>
      <vt:lpstr>Office Theme</vt:lpstr>
      <vt:lpstr>BÁO CÁO TIẾN ĐỘ ĐATN LẦN 8</vt:lpstr>
      <vt:lpstr>CÁC CÔNG VIỆC ĐÃ THỰC HIỆN TRONG TUẦN</vt:lpstr>
      <vt:lpstr>I. Tạo hiệu ứng nhân vật khi chết.</vt:lpstr>
      <vt:lpstr>II. Bổ sung vật phẩm trên đường chạy.</vt:lpstr>
      <vt:lpstr>II. Bổ sung vật phẩm trên đường chạy.</vt:lpstr>
      <vt:lpstr>III. Cơ chế sinh vật phẩm theo(theo tỷ lệ).</vt:lpstr>
      <vt:lpstr>IV. Tạo màn hình MainMenu.</vt:lpstr>
      <vt:lpstr>IV. Tạo màn hình MainMenu.</vt:lpstr>
      <vt:lpstr>IV. Tạo màn hình MainMenu.</vt:lpstr>
      <vt:lpstr>V. Tìm hiểu khung xương trong Unreal Engine 4.</vt:lpstr>
      <vt:lpstr>V. Tìm hiểu khung xương trong Unreal Engine 4.</vt:lpstr>
      <vt:lpstr>V. Tìm hiểu khung xương trong Unreal Engine 4.</vt:lpstr>
      <vt:lpstr>VI. Xây dựng animation trượt cho nhân vật.</vt:lpstr>
      <vt:lpstr>VI. Xây dựng animation trượt cho nhân vật.</vt:lpstr>
      <vt:lpstr>VI. Xây dựng animation trượt cho nhân vật.</vt:lpstr>
      <vt:lpstr>VII. Thay đổi nhân vật.</vt:lpstr>
      <vt:lpstr>VII. Thay đổi nhân vật.</vt:lpstr>
      <vt:lpstr>VII. Thay đổi nhân vật.</vt:lpstr>
      <vt:lpstr>Tài liệu tham khảo</vt:lpstr>
      <vt:lpstr>CÁC CÔNG VIỆC DỰ KIẾN TUẦN TIẾP THEO</vt:lpstr>
      <vt:lpstr>KHÓ KHĂN – KIẾN NGHỊ - ĐỀ XUẤT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</dc:creator>
  <cp:lastModifiedBy>van huy</cp:lastModifiedBy>
  <cp:revision>217</cp:revision>
  <dcterms:created xsi:type="dcterms:W3CDTF">2016-07-25T07:53:11Z</dcterms:created>
  <dcterms:modified xsi:type="dcterms:W3CDTF">2019-11-18T16:42:02Z</dcterms:modified>
</cp:coreProperties>
</file>